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72" r:id="rId3"/>
    <p:sldId id="347" r:id="rId4"/>
    <p:sldId id="348" r:id="rId5"/>
    <p:sldId id="349" r:id="rId6"/>
    <p:sldId id="350" r:id="rId7"/>
    <p:sldId id="351" r:id="rId8"/>
    <p:sldId id="299" r:id="rId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7"/>
    <p:restoredTop sz="92786"/>
  </p:normalViewPr>
  <p:slideViewPr>
    <p:cSldViewPr snapToGrid="0" snapToObjects="1">
      <p:cViewPr varScale="1">
        <p:scale>
          <a:sx n="61" d="100"/>
          <a:sy n="61" d="100"/>
        </p:scale>
        <p:origin x="12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FE7AC90-BB9D-41DB-A7BA-A33CBFC04D8B}" type="datetimeFigureOut">
              <a:rPr lang="en-US"/>
              <a:pPr>
                <a:defRPr/>
              </a:pPr>
              <a:t>4/3/25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F696D74-2743-4822-BF70-84DFCC012E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1AFB9FC-4A0B-4449-938C-3E37789D29BA}" type="datetimeFigureOut">
              <a:rPr lang="en-US"/>
              <a:pPr>
                <a:defRPr/>
              </a:pPr>
              <a:t>4/3/25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A29C740-B8C5-4057-B95C-34CB646E372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 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C916D76-3897-4C90-B64F-30FAB7F2E6F3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9C740-B8C5-4057-B95C-34CB646E372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03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2226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1276866"/>
            <a:ext cx="10515600" cy="433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21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149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1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wo columns of conten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666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48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715433" y="752441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757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68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62FDBEC-EF4E-4C1D-84FE-8B4930937A1A}" type="datetimeFigureOut">
              <a:rPr lang="en-US"/>
              <a:pPr>
                <a:defRPr/>
              </a:pPr>
              <a:t>4/3/25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8D17FD9-14CE-44CC-8611-90B4B549FD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61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7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054725"/>
            <a:ext cx="12192000" cy="803275"/>
          </a:xfrm>
          <a:prstGeom prst="rect">
            <a:avLst/>
          </a:prstGeom>
          <a:solidFill>
            <a:srgbClr val="610B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 Box 21"/>
          <p:cNvSpPr txBox="1"/>
          <p:nvPr userDrawn="1"/>
        </p:nvSpPr>
        <p:spPr>
          <a:xfrm>
            <a:off x="677863" y="6124575"/>
            <a:ext cx="1979612" cy="5080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ea typeface="Calibri" charset="0"/>
                <a:cs typeface="Calibri" charset="0"/>
              </a:rPr>
              <a:t>BE BOLD. </a:t>
            </a:r>
            <a:r>
              <a:rPr lang="en-US" sz="1000" dirty="0">
                <a:solidFill>
                  <a:srgbClr val="FFFFFF"/>
                </a:solidFill>
                <a:ea typeface="Calibri" charset="0"/>
                <a:cs typeface="Calibri" charset="0"/>
              </a:rPr>
              <a:t>Shape the Future.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ea typeface="Calibri" charset="0"/>
                <a:cs typeface="Calibri" charset="0"/>
              </a:rPr>
              <a:t>New Mexico State University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err="1">
                <a:solidFill>
                  <a:srgbClr val="FFFFFF"/>
                </a:solidFill>
                <a:ea typeface="Calibri" charset="0"/>
                <a:cs typeface="Calibri" charset="0"/>
              </a:rPr>
              <a:t>aces.nmsu.edu</a:t>
            </a:r>
            <a:endParaRPr lang="en-US" sz="1000" b="1" dirty="0">
              <a:ea typeface="Calibri" charset="0"/>
              <a:cs typeface="Calibri" charset="0"/>
            </a:endParaRPr>
          </a:p>
        </p:txBody>
      </p:sp>
      <p:grpSp>
        <p:nvGrpSpPr>
          <p:cNvPr id="1030" name="Group 23"/>
          <p:cNvGrpSpPr>
            <a:grpSpLocks/>
          </p:cNvGrpSpPr>
          <p:nvPr userDrawn="1"/>
        </p:nvGrpSpPr>
        <p:grpSpPr bwMode="auto">
          <a:xfrm>
            <a:off x="71438" y="6053138"/>
            <a:ext cx="677862" cy="752475"/>
            <a:chOff x="0" y="0"/>
            <a:chExt cx="1960880" cy="213487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0"/>
              <a:ext cx="1960880" cy="2134870"/>
            </a:xfrm>
            <a:prstGeom prst="rect">
              <a:avLst/>
            </a:prstGeom>
            <a:solidFill>
              <a:srgbClr val="610B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32" name="Picture 32" descr="Macintosh HD:Users:nickyboyfloyd:Desktop:NMlogo_1colorstate_noU_black_btmp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05" y="88900"/>
              <a:ext cx="1779270" cy="1957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44680"/>
            <a:ext cx="12192001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0900"/>
            <a:ext cx="1218723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itle 1"/>
          <p:cNvSpPr txBox="1">
            <a:spLocks noChangeArrowheads="1"/>
          </p:cNvSpPr>
          <p:nvPr/>
        </p:nvSpPr>
        <p:spPr bwMode="auto">
          <a:xfrm>
            <a:off x="6800384" y="2736944"/>
            <a:ext cx="598328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9000"/>
              </a:lnSpc>
            </a:pPr>
            <a:r>
              <a:rPr lang="en-US" altLang="en-US" sz="4500" b="1" dirty="0">
                <a:latin typeface="American Typewriter"/>
              </a:rPr>
              <a:t>Take 10 with 4-H</a:t>
            </a:r>
          </a:p>
        </p:txBody>
      </p:sp>
      <p:pic>
        <p:nvPicPr>
          <p:cNvPr id="512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3288"/>
            <a:ext cx="6208713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778250"/>
            <a:ext cx="6921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Free Stock Photo 11962 Stack of Colorful Wooden Blocks in White Studio | freeimageslive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33"/>
          <a:stretch/>
        </p:blipFill>
        <p:spPr>
          <a:xfrm>
            <a:off x="6336018" y="1633756"/>
            <a:ext cx="4380480" cy="2846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8404CB-A213-7349-B7DB-6B3DE690BA71}"/>
              </a:ext>
            </a:extLst>
          </p:cNvPr>
          <p:cNvSpPr txBox="1"/>
          <p:nvPr/>
        </p:nvSpPr>
        <p:spPr>
          <a:xfrm>
            <a:off x="7292581" y="4857426"/>
            <a:ext cx="3810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merican Typewriter" panose="02090604020004020304" pitchFamily="18" charset="77"/>
              </a:rPr>
              <a:t>Contest Resources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6FDA61-21B1-F394-D936-7343A886E751}"/>
              </a:ext>
            </a:extLst>
          </p:cNvPr>
          <p:cNvSpPr txBox="1"/>
          <p:nvPr/>
        </p:nvSpPr>
        <p:spPr>
          <a:xfrm>
            <a:off x="2053652" y="321559"/>
            <a:ext cx="98024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ptos" panose="020B0004020202020204" pitchFamily="34" charset="0"/>
              </a:rPr>
              <a:t>Volunteer Resources </a:t>
            </a:r>
          </a:p>
          <a:p>
            <a:endParaRPr lang="en-US" b="1" dirty="0">
              <a:latin typeface="Aptos" panose="020B00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Volunteer Development Work group (VDWG) worked diligently to collect and create contest resource material to provide a contest overview for agent use and volunteer information. 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Resources available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Contest Poster – List of Contests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Contest Guides – Power points that can be tailored to fit individual counties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Contest Carnival -  Santa Fe Contest resource shared by Christina Turner at 2022 4-H In-Service.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Aptos" panose="020B0004020202020204" pitchFamily="34" charset="0"/>
            </a:endParaRPr>
          </a:p>
          <a:p>
            <a:r>
              <a:rPr lang="en-US" b="1" dirty="0">
                <a:latin typeface="Aptos" panose="020B0004020202020204" pitchFamily="34" charset="0"/>
              </a:rPr>
              <a:t>Contest Poster </a:t>
            </a:r>
            <a:r>
              <a:rPr lang="en-US" dirty="0">
                <a:latin typeface="Aptos" panose="020B0004020202020204" pitchFamily="34" charset="0"/>
              </a:rPr>
              <a:t>was created to provide an overview of NM 4-H Contests.  This is an overview and not all contests may be provided at county, district or state levels.</a:t>
            </a:r>
          </a:p>
          <a:p>
            <a:endParaRPr lang="en-US" b="1" dirty="0">
              <a:latin typeface="Aptos" panose="020B0004020202020204" pitchFamily="34" charset="0"/>
            </a:endParaRPr>
          </a:p>
          <a:p>
            <a:r>
              <a:rPr lang="en-US" b="1" dirty="0">
                <a:latin typeface="Aptos" panose="020B0004020202020204" pitchFamily="34" charset="0"/>
              </a:rPr>
              <a:t>Contest Guides </a:t>
            </a:r>
            <a:r>
              <a:rPr lang="en-US" dirty="0">
                <a:latin typeface="Aptos" panose="020B0004020202020204" pitchFamily="34" charset="0"/>
              </a:rPr>
              <a:t>were created to provide agent, volunteers and parents with an overview of the 4-H contests.  They are in a power point format so that agents may modify and/or add information specific to their respective county.</a:t>
            </a:r>
          </a:p>
          <a:p>
            <a:endParaRPr lang="en-US" dirty="0">
              <a:latin typeface="Aptos" panose="020B0004020202020204" pitchFamily="34" charset="0"/>
            </a:endParaRPr>
          </a:p>
          <a:p>
            <a:r>
              <a:rPr lang="en-US" b="1" dirty="0">
                <a:latin typeface="Aptos" panose="020B0004020202020204" pitchFamily="34" charset="0"/>
              </a:rPr>
              <a:t>Contest Carnival </a:t>
            </a:r>
            <a:r>
              <a:rPr lang="en-US" dirty="0">
                <a:latin typeface="Aptos" panose="020B0004020202020204" pitchFamily="34" charset="0"/>
              </a:rPr>
              <a:t>was created by Christina Turner when she served as 4-H Agent in Santa Fe County Extension Office and has been shared as a resource for agents.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36CCB4-1539-CBD8-B544-683243C21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96" y="1933733"/>
            <a:ext cx="1447934" cy="149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3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3A2ADB8C-2E30-7F5C-FAB6-D16451625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5266145"/>
            <a:ext cx="7524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9203C1-E5B0-916F-ABCF-67300EBEF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672" y="322275"/>
            <a:ext cx="7495082" cy="571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04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5F5358-AC60-EC79-FA03-089427324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58" y="1744519"/>
            <a:ext cx="4983917" cy="3731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87BBAB-9818-C2E8-C08A-9C8EEDF87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325" y="1762813"/>
            <a:ext cx="4983916" cy="37135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BCE4D7-EFF0-FCEB-569D-310D8E7B1E02}"/>
              </a:ext>
            </a:extLst>
          </p:cNvPr>
          <p:cNvSpPr txBox="1"/>
          <p:nvPr/>
        </p:nvSpPr>
        <p:spPr>
          <a:xfrm>
            <a:off x="3117364" y="374754"/>
            <a:ext cx="5957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/>
              <a:t>Contest Guides</a:t>
            </a:r>
          </a:p>
        </p:txBody>
      </p:sp>
    </p:spTree>
    <p:extLst>
      <p:ext uri="{BB962C8B-B14F-4D97-AF65-F5344CB8AC3E}">
        <p14:creationId xmlns:p14="http://schemas.microsoft.com/office/powerpoint/2010/main" val="333874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EFF44E-23C8-7F4B-D8C9-DB36686754B7}"/>
              </a:ext>
            </a:extLst>
          </p:cNvPr>
          <p:cNvSpPr txBox="1"/>
          <p:nvPr/>
        </p:nvSpPr>
        <p:spPr>
          <a:xfrm>
            <a:off x="3117364" y="374754"/>
            <a:ext cx="64182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/>
              <a:t>Contest Carnival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62B2F9-985E-D5C0-F312-E1B775FDA4D5}"/>
              </a:ext>
            </a:extLst>
          </p:cNvPr>
          <p:cNvSpPr txBox="1"/>
          <p:nvPr/>
        </p:nvSpPr>
        <p:spPr>
          <a:xfrm>
            <a:off x="2656404" y="1380210"/>
            <a:ext cx="789671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Contests available in the contest carnival: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CDM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Entomology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Favorite Foods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FCS Skill-A-Thon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Horticulture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Livestock Skill-A-Thon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Presentations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328196-5EE0-A477-5687-DFC6E450C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52" y="374754"/>
            <a:ext cx="1447934" cy="149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25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0EAE6A-F049-462A-5DC5-8556EF517FC5}"/>
              </a:ext>
            </a:extLst>
          </p:cNvPr>
          <p:cNvSpPr txBox="1"/>
          <p:nvPr/>
        </p:nvSpPr>
        <p:spPr>
          <a:xfrm>
            <a:off x="3117364" y="374754"/>
            <a:ext cx="64947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/>
              <a:t>Other 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B382D5-86C0-A853-3054-933E0126E645}"/>
              </a:ext>
            </a:extLst>
          </p:cNvPr>
          <p:cNvSpPr txBox="1"/>
          <p:nvPr/>
        </p:nvSpPr>
        <p:spPr>
          <a:xfrm>
            <a:off x="3117364" y="1575083"/>
            <a:ext cx="54651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Take 10 with 4-H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County Contest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District Contests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Judging Quick Facts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75F676-A894-9371-4ADA-0FA1D191F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2" y="374754"/>
            <a:ext cx="1447934" cy="149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01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4CBEE5-032D-8292-2AF3-EE873CFD4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446" y="24542"/>
            <a:ext cx="4733445" cy="60488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9B40A1-A36F-1362-11B0-4CE51EB9DC41}"/>
              </a:ext>
            </a:extLst>
          </p:cNvPr>
          <p:cNvSpPr txBox="1"/>
          <p:nvPr/>
        </p:nvSpPr>
        <p:spPr>
          <a:xfrm>
            <a:off x="480489" y="566678"/>
            <a:ext cx="37512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Project Green Tops and </a:t>
            </a:r>
          </a:p>
          <a:p>
            <a:pPr algn="ctr"/>
            <a:r>
              <a:rPr lang="en-US" sz="3600" dirty="0"/>
              <a:t>Project Material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5E600A-61B1-ED5D-5A02-054A326D3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156" y="3982999"/>
            <a:ext cx="1447934" cy="149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70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414338"/>
            <a:ext cx="2289175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4318000" y="2778125"/>
            <a:ext cx="4760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200" b="1"/>
              <a:t>Thank you!!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11740</TotalTime>
  <Words>230</Words>
  <Application>Microsoft Macintosh PowerPoint</Application>
  <PresentationFormat>Widescreen</PresentationFormat>
  <Paragraphs>37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American Typewriter</vt:lpstr>
      <vt:lpstr>Aptos</vt:lpstr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Cheryl Butterfield</cp:lastModifiedBy>
  <cp:revision>135</cp:revision>
  <cp:lastPrinted>2022-10-06T18:02:50Z</cp:lastPrinted>
  <dcterms:created xsi:type="dcterms:W3CDTF">2017-02-21T20:50:35Z</dcterms:created>
  <dcterms:modified xsi:type="dcterms:W3CDTF">2025-04-03T18:18:06Z</dcterms:modified>
</cp:coreProperties>
</file>